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197a11d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197a11d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197a11d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197a11d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197a11d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197a11d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197a11d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197a11d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197a11d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197a11d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symbol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34500" y="1275050"/>
            <a:ext cx="5628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Mathematical, technical and currency symbols.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 entity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no entity name exists,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Entity number, a decimal, or hexadecimal reference.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34500" y="445025"/>
            <a:ext cx="50973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Symbols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57950" y="1332000"/>
            <a:ext cx="4946400" cy="24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∀ - FOR ALL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∂ - PARTIAL DIFFERENTIAL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∃ - THERE EXISTS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∅ - EMPTY SETS   et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58450" y="445025"/>
            <a:ext cx="55065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Mathematical Symbols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Α - GREEK CAPITAL LETTER ALPHA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Β - GREEK CAPITAL LETTER BETA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Γ - GREEK CAPITAL LETTER GAMMA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Δ - GREEK CAPITAL LETTER DELTA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556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Greek Symbols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3618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© - COPYRIGHT SIGN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® - REGISTERED SIGN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€ - EURO SIGN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™ - TRADEMARK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3328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Symbols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324650"/>
            <a:ext cx="5493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&lt;p&gt; element with the message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“This product is of 30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dollars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”.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Output should display the dollar sign.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233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